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64" r:id="rId5"/>
    <p:sldId id="273" r:id="rId6"/>
    <p:sldId id="276" r:id="rId7"/>
    <p:sldId id="277" r:id="rId8"/>
    <p:sldId id="278" r:id="rId9"/>
    <p:sldId id="283" r:id="rId10"/>
    <p:sldId id="282" r:id="rId11"/>
    <p:sldId id="284" r:id="rId12"/>
    <p:sldId id="286" r:id="rId13"/>
    <p:sldId id="287" r:id="rId14"/>
    <p:sldId id="288" r:id="rId15"/>
    <p:sldId id="292" r:id="rId16"/>
    <p:sldId id="293" r:id="rId17"/>
    <p:sldId id="294" r:id="rId18"/>
    <p:sldId id="295" r:id="rId19"/>
    <p:sldId id="296" r:id="rId20"/>
    <p:sldId id="297" r:id="rId21"/>
    <p:sldId id="301" r:id="rId22"/>
    <p:sldId id="302" r:id="rId23"/>
    <p:sldId id="303" r:id="rId24"/>
    <p:sldId id="304" r:id="rId25"/>
    <p:sldId id="305" r:id="rId26"/>
    <p:sldId id="311" r:id="rId27"/>
    <p:sldId id="312" r:id="rId28"/>
    <p:sldId id="313" r:id="rId29"/>
    <p:sldId id="314" r:id="rId30"/>
    <p:sldId id="310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5.xml"/><Relationship Id="rId7" Type="http://schemas.openxmlformats.org/officeDocument/2006/relationships/image" Target="../media/image2.png"/><Relationship Id="rId6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image" Target="../media/image1.png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1" Type="http://schemas.openxmlformats.org/officeDocument/2006/relationships/image" Target="../media/image6.png"/><Relationship Id="rId10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3" Type="http://schemas.openxmlformats.org/officeDocument/2006/relationships/image" Target="../media/image5.png"/><Relationship Id="rId12" Type="http://schemas.openxmlformats.org/officeDocument/2006/relationships/tags" Target="../tags/tag42.xml"/><Relationship Id="rId11" Type="http://schemas.openxmlformats.org/officeDocument/2006/relationships/image" Target="../media/image6.png"/><Relationship Id="rId10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image" Target="../media/image8.png"/><Relationship Id="rId5" Type="http://schemas.openxmlformats.org/officeDocument/2006/relationships/tags" Target="../tags/tag45.xml"/><Relationship Id="rId4" Type="http://schemas.openxmlformats.org/officeDocument/2006/relationships/image" Target="../media/image7.png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image" Target="../media/image10.png"/><Relationship Id="rId2" Type="http://schemas.openxmlformats.org/officeDocument/2006/relationships/tags" Target="../tags/tag64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image" Target="../media/image1.png"/><Relationship Id="rId4" Type="http://schemas.openxmlformats.org/officeDocument/2006/relationships/tags" Target="../tags/tag77.xml"/><Relationship Id="rId3" Type="http://schemas.openxmlformats.org/officeDocument/2006/relationships/image" Target="../media/image11.png"/><Relationship Id="rId2" Type="http://schemas.openxmlformats.org/officeDocument/2006/relationships/tags" Target="../tags/tag76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image" Target="../media/image2.png"/><Relationship Id="rId10" Type="http://schemas.openxmlformats.org/officeDocument/2006/relationships/tags" Target="../tags/tag8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image" Target="../media/image14.png"/><Relationship Id="rId2" Type="http://schemas.openxmlformats.org/officeDocument/2006/relationships/tags" Target="../tags/tag113.xml"/><Relationship Id="rId10" Type="http://schemas.openxmlformats.org/officeDocument/2006/relationships/tags" Target="../tags/tag120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image" Target="../media/image15.png"/><Relationship Id="rId2" Type="http://schemas.openxmlformats.org/officeDocument/2006/relationships/tags" Target="../tags/tag12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136.xml"/><Relationship Id="rId7" Type="http://schemas.openxmlformats.org/officeDocument/2006/relationships/image" Target="../media/image16.png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44.xml"/><Relationship Id="rId23" Type="http://schemas.openxmlformats.org/officeDocument/2006/relationships/tags" Target="../tags/tag143.xml"/><Relationship Id="rId22" Type="http://schemas.openxmlformats.org/officeDocument/2006/relationships/tags" Target="../tags/tag142.xml"/><Relationship Id="rId21" Type="http://schemas.openxmlformats.org/officeDocument/2006/relationships/tags" Target="../tags/tag141.xml"/><Relationship Id="rId20" Type="http://schemas.openxmlformats.org/officeDocument/2006/relationships/tags" Target="../tags/tag140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3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46.xml"/><Relationship Id="rId2" Type="http://schemas.openxmlformats.org/officeDocument/2006/relationships/image" Target="../media/image18.png"/><Relationship Id="rId1" Type="http://schemas.openxmlformats.org/officeDocument/2006/relationships/tags" Target="../tags/tag1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161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tags" Target="../tags/tag14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tags" Target="../tags/tag167.xml"/><Relationship Id="rId7" Type="http://schemas.openxmlformats.org/officeDocument/2006/relationships/image" Target="../media/image20.jpeg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0" Type="http://schemas.openxmlformats.org/officeDocument/2006/relationships/notesSlide" Target="../notesSlides/notesSlide2.xml"/><Relationship Id="rId4" Type="http://schemas.openxmlformats.org/officeDocument/2006/relationships/image" Target="../media/image19.jpeg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195.xml"/><Relationship Id="rId37" Type="http://schemas.openxmlformats.org/officeDocument/2006/relationships/image" Target="../media/image22.png"/><Relationship Id="rId36" Type="http://schemas.openxmlformats.org/officeDocument/2006/relationships/tags" Target="../tags/tag194.xml"/><Relationship Id="rId35" Type="http://schemas.openxmlformats.org/officeDocument/2006/relationships/tags" Target="../tags/tag193.xml"/><Relationship Id="rId34" Type="http://schemas.openxmlformats.org/officeDocument/2006/relationships/tags" Target="../tags/tag192.xml"/><Relationship Id="rId33" Type="http://schemas.openxmlformats.org/officeDocument/2006/relationships/tags" Target="../tags/tag191.xml"/><Relationship Id="rId32" Type="http://schemas.openxmlformats.org/officeDocument/2006/relationships/tags" Target="../tags/tag190.xml"/><Relationship Id="rId31" Type="http://schemas.openxmlformats.org/officeDocument/2006/relationships/tags" Target="../tags/tag189.xml"/><Relationship Id="rId30" Type="http://schemas.openxmlformats.org/officeDocument/2006/relationships/tags" Target="../tags/tag188.xml"/><Relationship Id="rId3" Type="http://schemas.openxmlformats.org/officeDocument/2006/relationships/tags" Target="../tags/tag164.xml"/><Relationship Id="rId29" Type="http://schemas.openxmlformats.org/officeDocument/2006/relationships/tags" Target="../tags/tag187.xml"/><Relationship Id="rId28" Type="http://schemas.openxmlformats.org/officeDocument/2006/relationships/tags" Target="../tags/tag186.xml"/><Relationship Id="rId27" Type="http://schemas.openxmlformats.org/officeDocument/2006/relationships/tags" Target="../tags/tag185.xml"/><Relationship Id="rId26" Type="http://schemas.openxmlformats.org/officeDocument/2006/relationships/tags" Target="../tags/tag184.xml"/><Relationship Id="rId25" Type="http://schemas.openxmlformats.org/officeDocument/2006/relationships/tags" Target="../tags/tag183.xml"/><Relationship Id="rId24" Type="http://schemas.openxmlformats.org/officeDocument/2006/relationships/tags" Target="../tags/tag182.xml"/><Relationship Id="rId23" Type="http://schemas.openxmlformats.org/officeDocument/2006/relationships/tags" Target="../tags/tag181.xml"/><Relationship Id="rId22" Type="http://schemas.openxmlformats.org/officeDocument/2006/relationships/tags" Target="../tags/tag180.xml"/><Relationship Id="rId21" Type="http://schemas.openxmlformats.org/officeDocument/2006/relationships/tags" Target="../tags/tag179.xml"/><Relationship Id="rId20" Type="http://schemas.openxmlformats.org/officeDocument/2006/relationships/tags" Target="../tags/tag178.xml"/><Relationship Id="rId2" Type="http://schemas.openxmlformats.org/officeDocument/2006/relationships/tags" Target="../tags/tag163.xml"/><Relationship Id="rId19" Type="http://schemas.openxmlformats.org/officeDocument/2006/relationships/tags" Target="../tags/tag177.xml"/><Relationship Id="rId18" Type="http://schemas.openxmlformats.org/officeDocument/2006/relationships/tags" Target="../tags/tag176.xml"/><Relationship Id="rId17" Type="http://schemas.openxmlformats.org/officeDocument/2006/relationships/tags" Target="../tags/tag175.xml"/><Relationship Id="rId16" Type="http://schemas.openxmlformats.org/officeDocument/2006/relationships/tags" Target="../tags/tag174.xml"/><Relationship Id="rId15" Type="http://schemas.openxmlformats.org/officeDocument/2006/relationships/tags" Target="../tags/tag173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image" Target="../media/image21.png"/><Relationship Id="rId1" Type="http://schemas.openxmlformats.org/officeDocument/2006/relationships/tags" Target="../tags/tag16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0" Type="http://schemas.openxmlformats.org/officeDocument/2006/relationships/notesSlide" Target="../notesSlides/notesSlide3.xml"/><Relationship Id="rId4" Type="http://schemas.openxmlformats.org/officeDocument/2006/relationships/tags" Target="../tags/tag199.xml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232.xml"/><Relationship Id="rId37" Type="http://schemas.openxmlformats.org/officeDocument/2006/relationships/tags" Target="../tags/tag231.xml"/><Relationship Id="rId36" Type="http://schemas.openxmlformats.org/officeDocument/2006/relationships/tags" Target="../tags/tag230.xml"/><Relationship Id="rId35" Type="http://schemas.openxmlformats.org/officeDocument/2006/relationships/tags" Target="../tags/tag229.xml"/><Relationship Id="rId34" Type="http://schemas.openxmlformats.org/officeDocument/2006/relationships/tags" Target="../tags/tag228.xml"/><Relationship Id="rId33" Type="http://schemas.openxmlformats.org/officeDocument/2006/relationships/tags" Target="../tags/tag227.xml"/><Relationship Id="rId32" Type="http://schemas.openxmlformats.org/officeDocument/2006/relationships/tags" Target="../tags/tag226.xml"/><Relationship Id="rId31" Type="http://schemas.openxmlformats.org/officeDocument/2006/relationships/tags" Target="../tags/tag225.xml"/><Relationship Id="rId30" Type="http://schemas.openxmlformats.org/officeDocument/2006/relationships/tags" Target="../tags/tag224.xml"/><Relationship Id="rId3" Type="http://schemas.openxmlformats.org/officeDocument/2006/relationships/tags" Target="../tags/tag198.xml"/><Relationship Id="rId29" Type="http://schemas.openxmlformats.org/officeDocument/2006/relationships/tags" Target="../tags/tag223.xml"/><Relationship Id="rId28" Type="http://schemas.openxmlformats.org/officeDocument/2006/relationships/tags" Target="../tags/tag222.xml"/><Relationship Id="rId27" Type="http://schemas.openxmlformats.org/officeDocument/2006/relationships/tags" Target="../tags/tag221.xml"/><Relationship Id="rId26" Type="http://schemas.openxmlformats.org/officeDocument/2006/relationships/tags" Target="../tags/tag220.xml"/><Relationship Id="rId25" Type="http://schemas.openxmlformats.org/officeDocument/2006/relationships/tags" Target="../tags/tag219.xml"/><Relationship Id="rId24" Type="http://schemas.openxmlformats.org/officeDocument/2006/relationships/tags" Target="../tags/tag218.xml"/><Relationship Id="rId23" Type="http://schemas.openxmlformats.org/officeDocument/2006/relationships/tags" Target="../tags/tag217.xml"/><Relationship Id="rId22" Type="http://schemas.openxmlformats.org/officeDocument/2006/relationships/tags" Target="../tags/tag216.xml"/><Relationship Id="rId21" Type="http://schemas.openxmlformats.org/officeDocument/2006/relationships/tags" Target="../tags/tag215.xml"/><Relationship Id="rId20" Type="http://schemas.openxmlformats.org/officeDocument/2006/relationships/image" Target="../media/image22.png"/><Relationship Id="rId2" Type="http://schemas.openxmlformats.org/officeDocument/2006/relationships/tags" Target="../tags/tag197.xml"/><Relationship Id="rId19" Type="http://schemas.openxmlformats.org/officeDocument/2006/relationships/tags" Target="../tags/tag214.xml"/><Relationship Id="rId18" Type="http://schemas.openxmlformats.org/officeDocument/2006/relationships/tags" Target="../tags/tag213.xml"/><Relationship Id="rId17" Type="http://schemas.openxmlformats.org/officeDocument/2006/relationships/tags" Target="../tags/tag212.xml"/><Relationship Id="rId16" Type="http://schemas.openxmlformats.org/officeDocument/2006/relationships/tags" Target="../tags/tag211.xml"/><Relationship Id="rId15" Type="http://schemas.openxmlformats.org/officeDocument/2006/relationships/tags" Target="../tags/tag210.xml"/><Relationship Id="rId14" Type="http://schemas.openxmlformats.org/officeDocument/2006/relationships/tags" Target="../tags/tag209.xml"/><Relationship Id="rId13" Type="http://schemas.openxmlformats.org/officeDocument/2006/relationships/tags" Target="../tags/tag208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19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5" Type="http://schemas.openxmlformats.org/officeDocument/2006/relationships/notesSlide" Target="../notesSlides/notesSlide4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64.xml"/><Relationship Id="rId32" Type="http://schemas.openxmlformats.org/officeDocument/2006/relationships/tags" Target="../tags/tag263.xml"/><Relationship Id="rId31" Type="http://schemas.openxmlformats.org/officeDocument/2006/relationships/tags" Target="../tags/tag262.xml"/><Relationship Id="rId30" Type="http://schemas.openxmlformats.org/officeDocument/2006/relationships/tags" Target="../tags/tag261.xml"/><Relationship Id="rId3" Type="http://schemas.openxmlformats.org/officeDocument/2006/relationships/tags" Target="../tags/tag235.xml"/><Relationship Id="rId29" Type="http://schemas.openxmlformats.org/officeDocument/2006/relationships/tags" Target="../tags/tag260.xml"/><Relationship Id="rId28" Type="http://schemas.openxmlformats.org/officeDocument/2006/relationships/tags" Target="../tags/tag259.xml"/><Relationship Id="rId27" Type="http://schemas.openxmlformats.org/officeDocument/2006/relationships/tags" Target="../tags/tag258.xml"/><Relationship Id="rId26" Type="http://schemas.openxmlformats.org/officeDocument/2006/relationships/tags" Target="../tags/tag257.xml"/><Relationship Id="rId25" Type="http://schemas.openxmlformats.org/officeDocument/2006/relationships/tags" Target="../tags/tag256.xml"/><Relationship Id="rId24" Type="http://schemas.openxmlformats.org/officeDocument/2006/relationships/tags" Target="../tags/tag255.xml"/><Relationship Id="rId23" Type="http://schemas.openxmlformats.org/officeDocument/2006/relationships/tags" Target="../tags/tag254.xml"/><Relationship Id="rId22" Type="http://schemas.openxmlformats.org/officeDocument/2006/relationships/tags" Target="../tags/tag253.xml"/><Relationship Id="rId21" Type="http://schemas.openxmlformats.org/officeDocument/2006/relationships/tags" Target="../tags/tag252.xml"/><Relationship Id="rId20" Type="http://schemas.openxmlformats.org/officeDocument/2006/relationships/image" Target="../media/image22.png"/><Relationship Id="rId2" Type="http://schemas.openxmlformats.org/officeDocument/2006/relationships/tags" Target="../tags/tag234.xml"/><Relationship Id="rId19" Type="http://schemas.openxmlformats.org/officeDocument/2006/relationships/tags" Target="../tags/tag251.xml"/><Relationship Id="rId18" Type="http://schemas.openxmlformats.org/officeDocument/2006/relationships/tags" Target="../tags/tag250.xml"/><Relationship Id="rId17" Type="http://schemas.openxmlformats.org/officeDocument/2006/relationships/tags" Target="../tags/tag249.xml"/><Relationship Id="rId16" Type="http://schemas.openxmlformats.org/officeDocument/2006/relationships/tags" Target="../tags/tag248.xml"/><Relationship Id="rId15" Type="http://schemas.openxmlformats.org/officeDocument/2006/relationships/tags" Target="../tags/tag247.xml"/><Relationship Id="rId14" Type="http://schemas.openxmlformats.org/officeDocument/2006/relationships/tags" Target="../tags/tag246.xml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9" Type="http://schemas.openxmlformats.org/officeDocument/2006/relationships/notesSlide" Target="../notesSlides/notesSlide5.xml"/><Relationship Id="rId58" Type="http://schemas.openxmlformats.org/officeDocument/2006/relationships/slideLayout" Target="../slideLayouts/slideLayout7.xml"/><Relationship Id="rId57" Type="http://schemas.openxmlformats.org/officeDocument/2006/relationships/tags" Target="../tags/tag320.xml"/><Relationship Id="rId56" Type="http://schemas.openxmlformats.org/officeDocument/2006/relationships/tags" Target="../tags/tag319.xml"/><Relationship Id="rId55" Type="http://schemas.openxmlformats.org/officeDocument/2006/relationships/tags" Target="../tags/tag318.xml"/><Relationship Id="rId54" Type="http://schemas.openxmlformats.org/officeDocument/2006/relationships/tags" Target="../tags/tag317.xml"/><Relationship Id="rId53" Type="http://schemas.openxmlformats.org/officeDocument/2006/relationships/tags" Target="../tags/tag316.xml"/><Relationship Id="rId52" Type="http://schemas.openxmlformats.org/officeDocument/2006/relationships/tags" Target="../tags/tag315.xml"/><Relationship Id="rId51" Type="http://schemas.openxmlformats.org/officeDocument/2006/relationships/tags" Target="../tags/tag314.xml"/><Relationship Id="rId50" Type="http://schemas.openxmlformats.org/officeDocument/2006/relationships/tags" Target="../tags/tag313.xml"/><Relationship Id="rId5" Type="http://schemas.openxmlformats.org/officeDocument/2006/relationships/tags" Target="../tags/tag269.xml"/><Relationship Id="rId49" Type="http://schemas.openxmlformats.org/officeDocument/2006/relationships/tags" Target="../tags/tag312.xml"/><Relationship Id="rId48" Type="http://schemas.openxmlformats.org/officeDocument/2006/relationships/tags" Target="../tags/tag311.xml"/><Relationship Id="rId47" Type="http://schemas.openxmlformats.org/officeDocument/2006/relationships/tags" Target="../tags/tag310.xml"/><Relationship Id="rId46" Type="http://schemas.openxmlformats.org/officeDocument/2006/relationships/tags" Target="../tags/tag309.xml"/><Relationship Id="rId45" Type="http://schemas.openxmlformats.org/officeDocument/2006/relationships/tags" Target="../tags/tag308.xml"/><Relationship Id="rId44" Type="http://schemas.openxmlformats.org/officeDocument/2006/relationships/tags" Target="../tags/tag307.xml"/><Relationship Id="rId43" Type="http://schemas.openxmlformats.org/officeDocument/2006/relationships/tags" Target="../tags/tag306.xml"/><Relationship Id="rId42" Type="http://schemas.openxmlformats.org/officeDocument/2006/relationships/tags" Target="../tags/tag305.xml"/><Relationship Id="rId41" Type="http://schemas.openxmlformats.org/officeDocument/2006/relationships/tags" Target="../tags/tag304.xml"/><Relationship Id="rId40" Type="http://schemas.openxmlformats.org/officeDocument/2006/relationships/tags" Target="../tags/tag303.xml"/><Relationship Id="rId4" Type="http://schemas.openxmlformats.org/officeDocument/2006/relationships/tags" Target="../tags/tag268.xml"/><Relationship Id="rId39" Type="http://schemas.openxmlformats.org/officeDocument/2006/relationships/tags" Target="../tags/tag302.xml"/><Relationship Id="rId38" Type="http://schemas.openxmlformats.org/officeDocument/2006/relationships/tags" Target="../tags/tag301.xml"/><Relationship Id="rId37" Type="http://schemas.openxmlformats.org/officeDocument/2006/relationships/tags" Target="../tags/tag300.xml"/><Relationship Id="rId36" Type="http://schemas.openxmlformats.org/officeDocument/2006/relationships/tags" Target="../tags/tag299.xml"/><Relationship Id="rId35" Type="http://schemas.openxmlformats.org/officeDocument/2006/relationships/tags" Target="../tags/tag298.xml"/><Relationship Id="rId34" Type="http://schemas.openxmlformats.org/officeDocument/2006/relationships/tags" Target="../tags/tag297.xml"/><Relationship Id="rId33" Type="http://schemas.openxmlformats.org/officeDocument/2006/relationships/tags" Target="../tags/tag296.xml"/><Relationship Id="rId32" Type="http://schemas.openxmlformats.org/officeDocument/2006/relationships/tags" Target="../tags/tag295.xml"/><Relationship Id="rId31" Type="http://schemas.openxmlformats.org/officeDocument/2006/relationships/tags" Target="../tags/tag294.xml"/><Relationship Id="rId30" Type="http://schemas.openxmlformats.org/officeDocument/2006/relationships/tags" Target="../tags/tag293.xml"/><Relationship Id="rId3" Type="http://schemas.openxmlformats.org/officeDocument/2006/relationships/tags" Target="../tags/tag267.xml"/><Relationship Id="rId29" Type="http://schemas.openxmlformats.org/officeDocument/2006/relationships/tags" Target="../tags/tag292.xml"/><Relationship Id="rId28" Type="http://schemas.openxmlformats.org/officeDocument/2006/relationships/tags" Target="../tags/tag291.xml"/><Relationship Id="rId27" Type="http://schemas.openxmlformats.org/officeDocument/2006/relationships/tags" Target="../tags/tag290.xml"/><Relationship Id="rId26" Type="http://schemas.openxmlformats.org/officeDocument/2006/relationships/tags" Target="../tags/tag289.xml"/><Relationship Id="rId25" Type="http://schemas.openxmlformats.org/officeDocument/2006/relationships/tags" Target="../tags/tag288.xml"/><Relationship Id="rId24" Type="http://schemas.openxmlformats.org/officeDocument/2006/relationships/tags" Target="../tags/tag287.xml"/><Relationship Id="rId23" Type="http://schemas.openxmlformats.org/officeDocument/2006/relationships/tags" Target="../tags/tag286.xml"/><Relationship Id="rId22" Type="http://schemas.openxmlformats.org/officeDocument/2006/relationships/tags" Target="../tags/tag285.xml"/><Relationship Id="rId21" Type="http://schemas.openxmlformats.org/officeDocument/2006/relationships/tags" Target="../tags/tag284.xml"/><Relationship Id="rId20" Type="http://schemas.openxmlformats.org/officeDocument/2006/relationships/image" Target="../media/image22.png"/><Relationship Id="rId2" Type="http://schemas.openxmlformats.org/officeDocument/2006/relationships/tags" Target="../tags/tag266.xml"/><Relationship Id="rId19" Type="http://schemas.openxmlformats.org/officeDocument/2006/relationships/tags" Target="../tags/tag283.xml"/><Relationship Id="rId18" Type="http://schemas.openxmlformats.org/officeDocument/2006/relationships/tags" Target="../tags/tag282.xml"/><Relationship Id="rId17" Type="http://schemas.openxmlformats.org/officeDocument/2006/relationships/tags" Target="../tags/tag281.xml"/><Relationship Id="rId16" Type="http://schemas.openxmlformats.org/officeDocument/2006/relationships/tags" Target="../tags/tag280.xml"/><Relationship Id="rId15" Type="http://schemas.openxmlformats.org/officeDocument/2006/relationships/tags" Target="../tags/tag279.xml"/><Relationship Id="rId14" Type="http://schemas.openxmlformats.org/officeDocument/2006/relationships/tags" Target="../tags/tag278.xml"/><Relationship Id="rId13" Type="http://schemas.openxmlformats.org/officeDocument/2006/relationships/tags" Target="../tags/tag277.xml"/><Relationship Id="rId12" Type="http://schemas.openxmlformats.org/officeDocument/2006/relationships/tags" Target="../tags/tag276.xml"/><Relationship Id="rId11" Type="http://schemas.openxmlformats.org/officeDocument/2006/relationships/tags" Target="../tags/tag275.xml"/><Relationship Id="rId10" Type="http://schemas.openxmlformats.org/officeDocument/2006/relationships/tags" Target="../tags/tag274.xml"/><Relationship Id="rId1" Type="http://schemas.openxmlformats.org/officeDocument/2006/relationships/tags" Target="../tags/tag26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29.xml"/><Relationship Id="rId8" Type="http://schemas.openxmlformats.org/officeDocument/2006/relationships/tags" Target="../tags/tag328.xml"/><Relationship Id="rId7" Type="http://schemas.openxmlformats.org/officeDocument/2006/relationships/tags" Target="../tags/tag327.xml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335.xml"/><Relationship Id="rId14" Type="http://schemas.openxmlformats.org/officeDocument/2006/relationships/tags" Target="../tags/tag334.xml"/><Relationship Id="rId13" Type="http://schemas.openxmlformats.org/officeDocument/2006/relationships/tags" Target="../tags/tag333.xml"/><Relationship Id="rId12" Type="http://schemas.openxmlformats.org/officeDocument/2006/relationships/tags" Target="../tags/tag332.xml"/><Relationship Id="rId11" Type="http://schemas.openxmlformats.org/officeDocument/2006/relationships/tags" Target="../tags/tag331.xml"/><Relationship Id="rId10" Type="http://schemas.openxmlformats.org/officeDocument/2006/relationships/tags" Target="../tags/tag330.xml"/><Relationship Id="rId1" Type="http://schemas.openxmlformats.org/officeDocument/2006/relationships/tags" Target="../tags/tag32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tags" Target="../tags/tag343.xml"/><Relationship Id="rId7" Type="http://schemas.openxmlformats.org/officeDocument/2006/relationships/tags" Target="../tags/tag342.xml"/><Relationship Id="rId6" Type="http://schemas.openxmlformats.org/officeDocument/2006/relationships/tags" Target="../tags/tag341.xml"/><Relationship Id="rId5" Type="http://schemas.openxmlformats.org/officeDocument/2006/relationships/tags" Target="../tags/tag340.xml"/><Relationship Id="rId42" Type="http://schemas.openxmlformats.org/officeDocument/2006/relationships/notesSlide" Target="../notesSlides/notesSlide6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373.xml"/><Relationship Id="rId4" Type="http://schemas.openxmlformats.org/officeDocument/2006/relationships/tags" Target="../tags/tag339.xml"/><Relationship Id="rId39" Type="http://schemas.openxmlformats.org/officeDocument/2006/relationships/image" Target="../media/image23.png"/><Relationship Id="rId38" Type="http://schemas.openxmlformats.org/officeDocument/2006/relationships/tags" Target="../tags/tag372.xml"/><Relationship Id="rId37" Type="http://schemas.openxmlformats.org/officeDocument/2006/relationships/tags" Target="../tags/tag371.xml"/><Relationship Id="rId36" Type="http://schemas.openxmlformats.org/officeDocument/2006/relationships/tags" Target="../tags/tag370.xml"/><Relationship Id="rId35" Type="http://schemas.openxmlformats.org/officeDocument/2006/relationships/tags" Target="../tags/tag369.xml"/><Relationship Id="rId34" Type="http://schemas.openxmlformats.org/officeDocument/2006/relationships/tags" Target="../tags/tag368.xml"/><Relationship Id="rId33" Type="http://schemas.openxmlformats.org/officeDocument/2006/relationships/tags" Target="../tags/tag367.xml"/><Relationship Id="rId32" Type="http://schemas.openxmlformats.org/officeDocument/2006/relationships/tags" Target="../tags/tag366.xml"/><Relationship Id="rId31" Type="http://schemas.openxmlformats.org/officeDocument/2006/relationships/tags" Target="../tags/tag365.xml"/><Relationship Id="rId30" Type="http://schemas.openxmlformats.org/officeDocument/2006/relationships/tags" Target="../tags/tag364.xml"/><Relationship Id="rId3" Type="http://schemas.openxmlformats.org/officeDocument/2006/relationships/tags" Target="../tags/tag338.xml"/><Relationship Id="rId29" Type="http://schemas.openxmlformats.org/officeDocument/2006/relationships/tags" Target="../tags/tag363.xml"/><Relationship Id="rId28" Type="http://schemas.openxmlformats.org/officeDocument/2006/relationships/tags" Target="../tags/tag362.xml"/><Relationship Id="rId27" Type="http://schemas.openxmlformats.org/officeDocument/2006/relationships/tags" Target="../tags/tag361.xml"/><Relationship Id="rId26" Type="http://schemas.openxmlformats.org/officeDocument/2006/relationships/tags" Target="../tags/tag360.xml"/><Relationship Id="rId25" Type="http://schemas.openxmlformats.org/officeDocument/2006/relationships/tags" Target="../tags/tag359.xml"/><Relationship Id="rId24" Type="http://schemas.openxmlformats.org/officeDocument/2006/relationships/tags" Target="../tags/tag358.xml"/><Relationship Id="rId23" Type="http://schemas.openxmlformats.org/officeDocument/2006/relationships/tags" Target="../tags/tag357.xml"/><Relationship Id="rId22" Type="http://schemas.openxmlformats.org/officeDocument/2006/relationships/tags" Target="../tags/tag356.xml"/><Relationship Id="rId21" Type="http://schemas.openxmlformats.org/officeDocument/2006/relationships/tags" Target="../tags/tag355.xml"/><Relationship Id="rId20" Type="http://schemas.openxmlformats.org/officeDocument/2006/relationships/tags" Target="../tags/tag354.xml"/><Relationship Id="rId2" Type="http://schemas.openxmlformats.org/officeDocument/2006/relationships/tags" Target="../tags/tag337.xml"/><Relationship Id="rId19" Type="http://schemas.openxmlformats.org/officeDocument/2006/relationships/tags" Target="../tags/tag353.xml"/><Relationship Id="rId18" Type="http://schemas.openxmlformats.org/officeDocument/2006/relationships/tags" Target="../tags/tag352.xml"/><Relationship Id="rId17" Type="http://schemas.openxmlformats.org/officeDocument/2006/relationships/tags" Target="../tags/tag351.xml"/><Relationship Id="rId16" Type="http://schemas.openxmlformats.org/officeDocument/2006/relationships/tags" Target="../tags/tag350.xml"/><Relationship Id="rId15" Type="http://schemas.openxmlformats.org/officeDocument/2006/relationships/tags" Target="../tags/tag349.xml"/><Relationship Id="rId14" Type="http://schemas.openxmlformats.org/officeDocument/2006/relationships/tags" Target="../tags/tag348.xml"/><Relationship Id="rId13" Type="http://schemas.openxmlformats.org/officeDocument/2006/relationships/tags" Target="../tags/tag347.xml"/><Relationship Id="rId12" Type="http://schemas.openxmlformats.org/officeDocument/2006/relationships/image" Target="../media/image22.png"/><Relationship Id="rId11" Type="http://schemas.openxmlformats.org/officeDocument/2006/relationships/tags" Target="../tags/tag346.xml"/><Relationship Id="rId10" Type="http://schemas.openxmlformats.org/officeDocument/2006/relationships/tags" Target="../tags/tag345.xml"/><Relationship Id="rId1" Type="http://schemas.openxmlformats.org/officeDocument/2006/relationships/tags" Target="../tags/tag33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82.xml"/><Relationship Id="rId8" Type="http://schemas.openxmlformats.org/officeDocument/2006/relationships/tags" Target="../tags/tag381.xml"/><Relationship Id="rId7" Type="http://schemas.openxmlformats.org/officeDocument/2006/relationships/tags" Target="../tags/tag380.xml"/><Relationship Id="rId6" Type="http://schemas.openxmlformats.org/officeDocument/2006/relationships/tags" Target="../tags/tag379.xml"/><Relationship Id="rId55" Type="http://schemas.openxmlformats.org/officeDocument/2006/relationships/notesSlide" Target="../notesSlides/notesSlide7.xml"/><Relationship Id="rId54" Type="http://schemas.openxmlformats.org/officeDocument/2006/relationships/slideLayout" Target="../slideLayouts/slideLayout7.xml"/><Relationship Id="rId53" Type="http://schemas.openxmlformats.org/officeDocument/2006/relationships/tags" Target="../tags/tag421.xml"/><Relationship Id="rId52" Type="http://schemas.openxmlformats.org/officeDocument/2006/relationships/tags" Target="../tags/tag420.xml"/><Relationship Id="rId51" Type="http://schemas.openxmlformats.org/officeDocument/2006/relationships/tags" Target="../tags/tag419.xml"/><Relationship Id="rId50" Type="http://schemas.openxmlformats.org/officeDocument/2006/relationships/tags" Target="../tags/tag418.xml"/><Relationship Id="rId5" Type="http://schemas.openxmlformats.org/officeDocument/2006/relationships/tags" Target="../tags/tag378.xml"/><Relationship Id="rId49" Type="http://schemas.openxmlformats.org/officeDocument/2006/relationships/tags" Target="../tags/tag417.xml"/><Relationship Id="rId48" Type="http://schemas.openxmlformats.org/officeDocument/2006/relationships/tags" Target="../tags/tag416.xml"/><Relationship Id="rId47" Type="http://schemas.openxmlformats.org/officeDocument/2006/relationships/tags" Target="../tags/tag415.xml"/><Relationship Id="rId46" Type="http://schemas.openxmlformats.org/officeDocument/2006/relationships/tags" Target="../tags/tag414.xml"/><Relationship Id="rId45" Type="http://schemas.openxmlformats.org/officeDocument/2006/relationships/tags" Target="../tags/tag413.xml"/><Relationship Id="rId44" Type="http://schemas.openxmlformats.org/officeDocument/2006/relationships/tags" Target="../tags/tag412.xml"/><Relationship Id="rId43" Type="http://schemas.openxmlformats.org/officeDocument/2006/relationships/tags" Target="../tags/tag411.xml"/><Relationship Id="rId42" Type="http://schemas.openxmlformats.org/officeDocument/2006/relationships/image" Target="../media/image25.jpeg"/><Relationship Id="rId41" Type="http://schemas.openxmlformats.org/officeDocument/2006/relationships/tags" Target="../tags/tag410.xml"/><Relationship Id="rId40" Type="http://schemas.openxmlformats.org/officeDocument/2006/relationships/tags" Target="../tags/tag409.xml"/><Relationship Id="rId4" Type="http://schemas.openxmlformats.org/officeDocument/2006/relationships/tags" Target="../tags/tag377.xml"/><Relationship Id="rId39" Type="http://schemas.openxmlformats.org/officeDocument/2006/relationships/tags" Target="../tags/tag408.xml"/><Relationship Id="rId38" Type="http://schemas.openxmlformats.org/officeDocument/2006/relationships/tags" Target="../tags/tag407.xml"/><Relationship Id="rId37" Type="http://schemas.openxmlformats.org/officeDocument/2006/relationships/tags" Target="../tags/tag406.xml"/><Relationship Id="rId36" Type="http://schemas.openxmlformats.org/officeDocument/2006/relationships/tags" Target="../tags/tag405.xml"/><Relationship Id="rId35" Type="http://schemas.openxmlformats.org/officeDocument/2006/relationships/image" Target="../media/image19.jpeg"/><Relationship Id="rId34" Type="http://schemas.openxmlformats.org/officeDocument/2006/relationships/tags" Target="../tags/tag404.xml"/><Relationship Id="rId33" Type="http://schemas.openxmlformats.org/officeDocument/2006/relationships/tags" Target="../tags/tag403.xml"/><Relationship Id="rId32" Type="http://schemas.openxmlformats.org/officeDocument/2006/relationships/tags" Target="../tags/tag402.xml"/><Relationship Id="rId31" Type="http://schemas.openxmlformats.org/officeDocument/2006/relationships/tags" Target="../tags/tag401.xml"/><Relationship Id="rId30" Type="http://schemas.openxmlformats.org/officeDocument/2006/relationships/tags" Target="../tags/tag400.xml"/><Relationship Id="rId3" Type="http://schemas.openxmlformats.org/officeDocument/2006/relationships/tags" Target="../tags/tag376.xml"/><Relationship Id="rId29" Type="http://schemas.openxmlformats.org/officeDocument/2006/relationships/tags" Target="../tags/tag399.xml"/><Relationship Id="rId28" Type="http://schemas.openxmlformats.org/officeDocument/2006/relationships/image" Target="../media/image18.png"/><Relationship Id="rId27" Type="http://schemas.openxmlformats.org/officeDocument/2006/relationships/tags" Target="../tags/tag398.xml"/><Relationship Id="rId26" Type="http://schemas.openxmlformats.org/officeDocument/2006/relationships/tags" Target="../tags/tag397.xml"/><Relationship Id="rId25" Type="http://schemas.openxmlformats.org/officeDocument/2006/relationships/tags" Target="../tags/tag396.xml"/><Relationship Id="rId24" Type="http://schemas.openxmlformats.org/officeDocument/2006/relationships/tags" Target="../tags/tag395.xml"/><Relationship Id="rId23" Type="http://schemas.openxmlformats.org/officeDocument/2006/relationships/tags" Target="../tags/tag394.xml"/><Relationship Id="rId22" Type="http://schemas.openxmlformats.org/officeDocument/2006/relationships/tags" Target="../tags/tag393.xml"/><Relationship Id="rId21" Type="http://schemas.openxmlformats.org/officeDocument/2006/relationships/tags" Target="../tags/tag392.xml"/><Relationship Id="rId20" Type="http://schemas.openxmlformats.org/officeDocument/2006/relationships/tags" Target="../tags/tag391.xml"/><Relationship Id="rId2" Type="http://schemas.openxmlformats.org/officeDocument/2006/relationships/tags" Target="../tags/tag375.xml"/><Relationship Id="rId19" Type="http://schemas.openxmlformats.org/officeDocument/2006/relationships/tags" Target="../tags/tag390.xml"/><Relationship Id="rId18" Type="http://schemas.openxmlformats.org/officeDocument/2006/relationships/tags" Target="../tags/tag389.xml"/><Relationship Id="rId17" Type="http://schemas.openxmlformats.org/officeDocument/2006/relationships/tags" Target="../tags/tag388.xml"/><Relationship Id="rId16" Type="http://schemas.openxmlformats.org/officeDocument/2006/relationships/tags" Target="../tags/tag387.xml"/><Relationship Id="rId15" Type="http://schemas.openxmlformats.org/officeDocument/2006/relationships/tags" Target="../tags/tag386.xml"/><Relationship Id="rId14" Type="http://schemas.openxmlformats.org/officeDocument/2006/relationships/image" Target="../media/image24.jpeg"/><Relationship Id="rId13" Type="http://schemas.openxmlformats.org/officeDocument/2006/relationships/tags" Target="../tags/tag385.xml"/><Relationship Id="rId12" Type="http://schemas.openxmlformats.org/officeDocument/2006/relationships/image" Target="../media/image22.png"/><Relationship Id="rId11" Type="http://schemas.openxmlformats.org/officeDocument/2006/relationships/tags" Target="../tags/tag384.xml"/><Relationship Id="rId10" Type="http://schemas.openxmlformats.org/officeDocument/2006/relationships/tags" Target="../tags/tag383.xml"/><Relationship Id="rId1" Type="http://schemas.openxmlformats.org/officeDocument/2006/relationships/tags" Target="../tags/tag37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30.xml"/><Relationship Id="rId8" Type="http://schemas.openxmlformats.org/officeDocument/2006/relationships/tags" Target="../tags/tag429.xml"/><Relationship Id="rId7" Type="http://schemas.openxmlformats.org/officeDocument/2006/relationships/tags" Target="../tags/tag428.xml"/><Relationship Id="rId6" Type="http://schemas.openxmlformats.org/officeDocument/2006/relationships/tags" Target="../tags/tag427.xml"/><Relationship Id="rId5" Type="http://schemas.openxmlformats.org/officeDocument/2006/relationships/tags" Target="../tags/tag426.xml"/><Relationship Id="rId4" Type="http://schemas.openxmlformats.org/officeDocument/2006/relationships/tags" Target="../tags/tag425.xml"/><Relationship Id="rId3" Type="http://schemas.openxmlformats.org/officeDocument/2006/relationships/tags" Target="../tags/tag424.xml"/><Relationship Id="rId2" Type="http://schemas.openxmlformats.org/officeDocument/2006/relationships/tags" Target="../tags/tag423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436.xml"/><Relationship Id="rId14" Type="http://schemas.openxmlformats.org/officeDocument/2006/relationships/tags" Target="../tags/tag435.xml"/><Relationship Id="rId13" Type="http://schemas.openxmlformats.org/officeDocument/2006/relationships/tags" Target="../tags/tag434.xml"/><Relationship Id="rId12" Type="http://schemas.openxmlformats.org/officeDocument/2006/relationships/tags" Target="../tags/tag433.xml"/><Relationship Id="rId11" Type="http://schemas.openxmlformats.org/officeDocument/2006/relationships/tags" Target="../tags/tag432.xml"/><Relationship Id="rId10" Type="http://schemas.openxmlformats.org/officeDocument/2006/relationships/tags" Target="../tags/tag431.xml"/><Relationship Id="rId1" Type="http://schemas.openxmlformats.org/officeDocument/2006/relationships/tags" Target="../tags/tag42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45.xml"/><Relationship Id="rId8" Type="http://schemas.openxmlformats.org/officeDocument/2006/relationships/tags" Target="../tags/tag444.xml"/><Relationship Id="rId7" Type="http://schemas.openxmlformats.org/officeDocument/2006/relationships/tags" Target="../tags/tag443.xml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" Type="http://schemas.openxmlformats.org/officeDocument/2006/relationships/tags" Target="../tags/tag440.xml"/><Relationship Id="rId3" Type="http://schemas.openxmlformats.org/officeDocument/2006/relationships/tags" Target="../tags/tag439.xml"/><Relationship Id="rId29" Type="http://schemas.openxmlformats.org/officeDocument/2006/relationships/notesSlide" Target="../notesSlides/notesSlide8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460.xml"/><Relationship Id="rId26" Type="http://schemas.openxmlformats.org/officeDocument/2006/relationships/image" Target="../media/image27.png"/><Relationship Id="rId25" Type="http://schemas.openxmlformats.org/officeDocument/2006/relationships/image" Target="../media/image26.png"/><Relationship Id="rId24" Type="http://schemas.openxmlformats.org/officeDocument/2006/relationships/tags" Target="../tags/tag459.xml"/><Relationship Id="rId23" Type="http://schemas.openxmlformats.org/officeDocument/2006/relationships/tags" Target="../tags/tag458.xml"/><Relationship Id="rId22" Type="http://schemas.openxmlformats.org/officeDocument/2006/relationships/tags" Target="../tags/tag457.xml"/><Relationship Id="rId21" Type="http://schemas.openxmlformats.org/officeDocument/2006/relationships/tags" Target="../tags/tag456.xml"/><Relationship Id="rId20" Type="http://schemas.openxmlformats.org/officeDocument/2006/relationships/tags" Target="../tags/tag455.xml"/><Relationship Id="rId2" Type="http://schemas.openxmlformats.org/officeDocument/2006/relationships/tags" Target="../tags/tag438.xml"/><Relationship Id="rId19" Type="http://schemas.openxmlformats.org/officeDocument/2006/relationships/tags" Target="../tags/tag454.xml"/><Relationship Id="rId18" Type="http://schemas.openxmlformats.org/officeDocument/2006/relationships/tags" Target="../tags/tag453.xml"/><Relationship Id="rId17" Type="http://schemas.openxmlformats.org/officeDocument/2006/relationships/tags" Target="../tags/tag452.xml"/><Relationship Id="rId16" Type="http://schemas.openxmlformats.org/officeDocument/2006/relationships/image" Target="../media/image22.png"/><Relationship Id="rId15" Type="http://schemas.openxmlformats.org/officeDocument/2006/relationships/tags" Target="../tags/tag451.xml"/><Relationship Id="rId14" Type="http://schemas.openxmlformats.org/officeDocument/2006/relationships/tags" Target="../tags/tag450.xml"/><Relationship Id="rId13" Type="http://schemas.openxmlformats.org/officeDocument/2006/relationships/tags" Target="../tags/tag449.xml"/><Relationship Id="rId12" Type="http://schemas.openxmlformats.org/officeDocument/2006/relationships/tags" Target="../tags/tag448.xml"/><Relationship Id="rId11" Type="http://schemas.openxmlformats.org/officeDocument/2006/relationships/tags" Target="../tags/tag447.xml"/><Relationship Id="rId10" Type="http://schemas.openxmlformats.org/officeDocument/2006/relationships/tags" Target="../tags/tag446.xml"/><Relationship Id="rId1" Type="http://schemas.openxmlformats.org/officeDocument/2006/relationships/tags" Target="../tags/tag43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69.xml"/><Relationship Id="rId8" Type="http://schemas.openxmlformats.org/officeDocument/2006/relationships/tags" Target="../tags/tag468.xml"/><Relationship Id="rId7" Type="http://schemas.openxmlformats.org/officeDocument/2006/relationships/tags" Target="../tags/tag467.xml"/><Relationship Id="rId6" Type="http://schemas.openxmlformats.org/officeDocument/2006/relationships/tags" Target="../tags/tag466.xml"/><Relationship Id="rId5" Type="http://schemas.openxmlformats.org/officeDocument/2006/relationships/tags" Target="../tags/tag465.xml"/><Relationship Id="rId4" Type="http://schemas.openxmlformats.org/officeDocument/2006/relationships/tags" Target="../tags/tag464.xml"/><Relationship Id="rId3" Type="http://schemas.openxmlformats.org/officeDocument/2006/relationships/tags" Target="../tags/tag463.xml"/><Relationship Id="rId20" Type="http://schemas.openxmlformats.org/officeDocument/2006/relationships/notesSlide" Target="../notesSlides/notesSlide9.xml"/><Relationship Id="rId2" Type="http://schemas.openxmlformats.org/officeDocument/2006/relationships/tags" Target="../tags/tag462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476.xml"/><Relationship Id="rId17" Type="http://schemas.openxmlformats.org/officeDocument/2006/relationships/image" Target="../media/image28.png"/><Relationship Id="rId16" Type="http://schemas.openxmlformats.org/officeDocument/2006/relationships/image" Target="../media/image22.png"/><Relationship Id="rId15" Type="http://schemas.openxmlformats.org/officeDocument/2006/relationships/tags" Target="../tags/tag475.xml"/><Relationship Id="rId14" Type="http://schemas.openxmlformats.org/officeDocument/2006/relationships/tags" Target="../tags/tag474.xml"/><Relationship Id="rId13" Type="http://schemas.openxmlformats.org/officeDocument/2006/relationships/tags" Target="../tags/tag473.xml"/><Relationship Id="rId12" Type="http://schemas.openxmlformats.org/officeDocument/2006/relationships/tags" Target="../tags/tag472.xml"/><Relationship Id="rId11" Type="http://schemas.openxmlformats.org/officeDocument/2006/relationships/tags" Target="../tags/tag471.xml"/><Relationship Id="rId10" Type="http://schemas.openxmlformats.org/officeDocument/2006/relationships/tags" Target="../tags/tag470.xml"/><Relationship Id="rId1" Type="http://schemas.openxmlformats.org/officeDocument/2006/relationships/tags" Target="../tags/tag46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85.xml"/><Relationship Id="rId8" Type="http://schemas.openxmlformats.org/officeDocument/2006/relationships/tags" Target="../tags/tag484.xml"/><Relationship Id="rId7" Type="http://schemas.openxmlformats.org/officeDocument/2006/relationships/tags" Target="../tags/tag483.xml"/><Relationship Id="rId6" Type="http://schemas.openxmlformats.org/officeDocument/2006/relationships/tags" Target="../tags/tag482.xml"/><Relationship Id="rId5" Type="http://schemas.openxmlformats.org/officeDocument/2006/relationships/tags" Target="../tags/tag481.xml"/><Relationship Id="rId4" Type="http://schemas.openxmlformats.org/officeDocument/2006/relationships/tags" Target="../tags/tag480.xml"/><Relationship Id="rId3" Type="http://schemas.openxmlformats.org/officeDocument/2006/relationships/tags" Target="../tags/tag479.xml"/><Relationship Id="rId20" Type="http://schemas.openxmlformats.org/officeDocument/2006/relationships/notesSlide" Target="../notesSlides/notesSlide10.xml"/><Relationship Id="rId2" Type="http://schemas.openxmlformats.org/officeDocument/2006/relationships/tags" Target="../tags/tag478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492.xml"/><Relationship Id="rId17" Type="http://schemas.openxmlformats.org/officeDocument/2006/relationships/image" Target="../media/image29.png"/><Relationship Id="rId16" Type="http://schemas.openxmlformats.org/officeDocument/2006/relationships/image" Target="../media/image22.png"/><Relationship Id="rId15" Type="http://schemas.openxmlformats.org/officeDocument/2006/relationships/tags" Target="../tags/tag491.xml"/><Relationship Id="rId14" Type="http://schemas.openxmlformats.org/officeDocument/2006/relationships/tags" Target="../tags/tag490.xml"/><Relationship Id="rId13" Type="http://schemas.openxmlformats.org/officeDocument/2006/relationships/tags" Target="../tags/tag489.xml"/><Relationship Id="rId12" Type="http://schemas.openxmlformats.org/officeDocument/2006/relationships/tags" Target="../tags/tag488.xml"/><Relationship Id="rId11" Type="http://schemas.openxmlformats.org/officeDocument/2006/relationships/tags" Target="../tags/tag487.xml"/><Relationship Id="rId10" Type="http://schemas.openxmlformats.org/officeDocument/2006/relationships/tags" Target="../tags/tag486.xml"/><Relationship Id="rId1" Type="http://schemas.openxmlformats.org/officeDocument/2006/relationships/tags" Target="../tags/tag47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01.xml"/><Relationship Id="rId8" Type="http://schemas.openxmlformats.org/officeDocument/2006/relationships/tags" Target="../tags/tag500.xml"/><Relationship Id="rId7" Type="http://schemas.openxmlformats.org/officeDocument/2006/relationships/tags" Target="../tags/tag499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4" Type="http://schemas.openxmlformats.org/officeDocument/2006/relationships/tags" Target="../tags/tag496.xml"/><Relationship Id="rId3" Type="http://schemas.openxmlformats.org/officeDocument/2006/relationships/tags" Target="../tags/tag495.xml"/><Relationship Id="rId20" Type="http://schemas.openxmlformats.org/officeDocument/2006/relationships/notesSlide" Target="../notesSlides/notesSlide11.xml"/><Relationship Id="rId2" Type="http://schemas.openxmlformats.org/officeDocument/2006/relationships/tags" Target="../tags/tag494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508.xml"/><Relationship Id="rId17" Type="http://schemas.openxmlformats.org/officeDocument/2006/relationships/image" Target="../media/image30.png"/><Relationship Id="rId16" Type="http://schemas.openxmlformats.org/officeDocument/2006/relationships/image" Target="../media/image22.png"/><Relationship Id="rId15" Type="http://schemas.openxmlformats.org/officeDocument/2006/relationships/tags" Target="../tags/tag507.xml"/><Relationship Id="rId14" Type="http://schemas.openxmlformats.org/officeDocument/2006/relationships/tags" Target="../tags/tag506.xml"/><Relationship Id="rId13" Type="http://schemas.openxmlformats.org/officeDocument/2006/relationships/tags" Target="../tags/tag505.xml"/><Relationship Id="rId12" Type="http://schemas.openxmlformats.org/officeDocument/2006/relationships/tags" Target="../tags/tag504.xml"/><Relationship Id="rId11" Type="http://schemas.openxmlformats.org/officeDocument/2006/relationships/tags" Target="../tags/tag503.xml"/><Relationship Id="rId10" Type="http://schemas.openxmlformats.org/officeDocument/2006/relationships/tags" Target="../tags/tag502.xml"/><Relationship Id="rId1" Type="http://schemas.openxmlformats.org/officeDocument/2006/relationships/tags" Target="../tags/tag49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17.xml"/><Relationship Id="rId8" Type="http://schemas.openxmlformats.org/officeDocument/2006/relationships/tags" Target="../tags/tag516.xml"/><Relationship Id="rId7" Type="http://schemas.openxmlformats.org/officeDocument/2006/relationships/tags" Target="../tags/tag515.xml"/><Relationship Id="rId6" Type="http://schemas.openxmlformats.org/officeDocument/2006/relationships/tags" Target="../tags/tag514.xml"/><Relationship Id="rId5" Type="http://schemas.openxmlformats.org/officeDocument/2006/relationships/tags" Target="../tags/tag513.xml"/><Relationship Id="rId4" Type="http://schemas.openxmlformats.org/officeDocument/2006/relationships/tags" Target="../tags/tag512.xml"/><Relationship Id="rId3" Type="http://schemas.openxmlformats.org/officeDocument/2006/relationships/tags" Target="../tags/tag511.xml"/><Relationship Id="rId20" Type="http://schemas.openxmlformats.org/officeDocument/2006/relationships/notesSlide" Target="../notesSlides/notesSlide12.xml"/><Relationship Id="rId2" Type="http://schemas.openxmlformats.org/officeDocument/2006/relationships/tags" Target="../tags/tag510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524.xml"/><Relationship Id="rId17" Type="http://schemas.openxmlformats.org/officeDocument/2006/relationships/image" Target="../media/image31.png"/><Relationship Id="rId16" Type="http://schemas.openxmlformats.org/officeDocument/2006/relationships/image" Target="../media/image22.png"/><Relationship Id="rId15" Type="http://schemas.openxmlformats.org/officeDocument/2006/relationships/tags" Target="../tags/tag523.xml"/><Relationship Id="rId14" Type="http://schemas.openxmlformats.org/officeDocument/2006/relationships/tags" Target="../tags/tag522.xml"/><Relationship Id="rId13" Type="http://schemas.openxmlformats.org/officeDocument/2006/relationships/tags" Target="../tags/tag521.xml"/><Relationship Id="rId12" Type="http://schemas.openxmlformats.org/officeDocument/2006/relationships/tags" Target="../tags/tag520.xml"/><Relationship Id="rId11" Type="http://schemas.openxmlformats.org/officeDocument/2006/relationships/tags" Target="../tags/tag519.xml"/><Relationship Id="rId10" Type="http://schemas.openxmlformats.org/officeDocument/2006/relationships/tags" Target="../tags/tag518.xml"/><Relationship Id="rId1" Type="http://schemas.openxmlformats.org/officeDocument/2006/relationships/tags" Target="../tags/tag50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33.xml"/><Relationship Id="rId8" Type="http://schemas.openxmlformats.org/officeDocument/2006/relationships/tags" Target="../tags/tag532.xml"/><Relationship Id="rId7" Type="http://schemas.openxmlformats.org/officeDocument/2006/relationships/tags" Target="../tags/tag531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4" Type="http://schemas.openxmlformats.org/officeDocument/2006/relationships/tags" Target="../tags/tag528.xml"/><Relationship Id="rId3" Type="http://schemas.openxmlformats.org/officeDocument/2006/relationships/tags" Target="../tags/tag527.xml"/><Relationship Id="rId20" Type="http://schemas.openxmlformats.org/officeDocument/2006/relationships/notesSlide" Target="../notesSlides/notesSlide13.xml"/><Relationship Id="rId2" Type="http://schemas.openxmlformats.org/officeDocument/2006/relationships/tags" Target="../tags/tag526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540.xml"/><Relationship Id="rId17" Type="http://schemas.openxmlformats.org/officeDocument/2006/relationships/image" Target="../media/image32.png"/><Relationship Id="rId16" Type="http://schemas.openxmlformats.org/officeDocument/2006/relationships/image" Target="../media/image22.png"/><Relationship Id="rId15" Type="http://schemas.openxmlformats.org/officeDocument/2006/relationships/tags" Target="../tags/tag539.xml"/><Relationship Id="rId14" Type="http://schemas.openxmlformats.org/officeDocument/2006/relationships/tags" Target="../tags/tag538.xml"/><Relationship Id="rId13" Type="http://schemas.openxmlformats.org/officeDocument/2006/relationships/tags" Target="../tags/tag537.xml"/><Relationship Id="rId12" Type="http://schemas.openxmlformats.org/officeDocument/2006/relationships/tags" Target="../tags/tag536.xml"/><Relationship Id="rId11" Type="http://schemas.openxmlformats.org/officeDocument/2006/relationships/tags" Target="../tags/tag535.xml"/><Relationship Id="rId10" Type="http://schemas.openxmlformats.org/officeDocument/2006/relationships/tags" Target="../tags/tag534.xml"/><Relationship Id="rId1" Type="http://schemas.openxmlformats.org/officeDocument/2006/relationships/tags" Target="../tags/tag52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549.xml"/><Relationship Id="rId8" Type="http://schemas.openxmlformats.org/officeDocument/2006/relationships/tags" Target="../tags/tag548.xml"/><Relationship Id="rId7" Type="http://schemas.openxmlformats.org/officeDocument/2006/relationships/tags" Target="../tags/tag547.xml"/><Relationship Id="rId6" Type="http://schemas.openxmlformats.org/officeDocument/2006/relationships/tags" Target="../tags/tag546.xml"/><Relationship Id="rId5" Type="http://schemas.openxmlformats.org/officeDocument/2006/relationships/tags" Target="../tags/tag545.xml"/><Relationship Id="rId4" Type="http://schemas.openxmlformats.org/officeDocument/2006/relationships/tags" Target="../tags/tag544.xml"/><Relationship Id="rId3" Type="http://schemas.openxmlformats.org/officeDocument/2006/relationships/tags" Target="../tags/tag543.xml"/><Relationship Id="rId20" Type="http://schemas.openxmlformats.org/officeDocument/2006/relationships/notesSlide" Target="../notesSlides/notesSlide14.xml"/><Relationship Id="rId2" Type="http://schemas.openxmlformats.org/officeDocument/2006/relationships/tags" Target="../tags/tag542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556.xml"/><Relationship Id="rId17" Type="http://schemas.openxmlformats.org/officeDocument/2006/relationships/image" Target="../media/image33.png"/><Relationship Id="rId16" Type="http://schemas.openxmlformats.org/officeDocument/2006/relationships/image" Target="../media/image22.png"/><Relationship Id="rId15" Type="http://schemas.openxmlformats.org/officeDocument/2006/relationships/tags" Target="../tags/tag555.xml"/><Relationship Id="rId14" Type="http://schemas.openxmlformats.org/officeDocument/2006/relationships/tags" Target="../tags/tag554.xml"/><Relationship Id="rId13" Type="http://schemas.openxmlformats.org/officeDocument/2006/relationships/tags" Target="../tags/tag553.xml"/><Relationship Id="rId12" Type="http://schemas.openxmlformats.org/officeDocument/2006/relationships/tags" Target="../tags/tag552.xml"/><Relationship Id="rId11" Type="http://schemas.openxmlformats.org/officeDocument/2006/relationships/tags" Target="../tags/tag551.xml"/><Relationship Id="rId10" Type="http://schemas.openxmlformats.org/officeDocument/2006/relationships/tags" Target="../tags/tag550.xml"/><Relationship Id="rId1" Type="http://schemas.openxmlformats.org/officeDocument/2006/relationships/tags" Target="../tags/tag54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565.xml"/><Relationship Id="rId8" Type="http://schemas.openxmlformats.org/officeDocument/2006/relationships/tags" Target="../tags/tag564.xml"/><Relationship Id="rId7" Type="http://schemas.openxmlformats.org/officeDocument/2006/relationships/tags" Target="../tags/tag563.xml"/><Relationship Id="rId6" Type="http://schemas.openxmlformats.org/officeDocument/2006/relationships/tags" Target="../tags/tag562.xml"/><Relationship Id="rId5" Type="http://schemas.openxmlformats.org/officeDocument/2006/relationships/tags" Target="../tags/tag561.xml"/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0" Type="http://schemas.openxmlformats.org/officeDocument/2006/relationships/notesSlide" Target="../notesSlides/notesSlide15.xml"/><Relationship Id="rId2" Type="http://schemas.openxmlformats.org/officeDocument/2006/relationships/tags" Target="../tags/tag558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572.xml"/><Relationship Id="rId17" Type="http://schemas.openxmlformats.org/officeDocument/2006/relationships/image" Target="../media/image34.png"/><Relationship Id="rId16" Type="http://schemas.openxmlformats.org/officeDocument/2006/relationships/image" Target="../media/image22.png"/><Relationship Id="rId15" Type="http://schemas.openxmlformats.org/officeDocument/2006/relationships/tags" Target="../tags/tag571.xml"/><Relationship Id="rId14" Type="http://schemas.openxmlformats.org/officeDocument/2006/relationships/tags" Target="../tags/tag570.xml"/><Relationship Id="rId13" Type="http://schemas.openxmlformats.org/officeDocument/2006/relationships/tags" Target="../tags/tag569.xml"/><Relationship Id="rId12" Type="http://schemas.openxmlformats.org/officeDocument/2006/relationships/tags" Target="../tags/tag568.xml"/><Relationship Id="rId11" Type="http://schemas.openxmlformats.org/officeDocument/2006/relationships/tags" Target="../tags/tag567.xml"/><Relationship Id="rId10" Type="http://schemas.openxmlformats.org/officeDocument/2006/relationships/tags" Target="../tags/tag566.xml"/><Relationship Id="rId1" Type="http://schemas.openxmlformats.org/officeDocument/2006/relationships/tags" Target="../tags/tag55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81.xml"/><Relationship Id="rId8" Type="http://schemas.openxmlformats.org/officeDocument/2006/relationships/tags" Target="../tags/tag580.xml"/><Relationship Id="rId7" Type="http://schemas.openxmlformats.org/officeDocument/2006/relationships/tags" Target="../tags/tag579.xml"/><Relationship Id="rId6" Type="http://schemas.openxmlformats.org/officeDocument/2006/relationships/tags" Target="../tags/tag578.xml"/><Relationship Id="rId5" Type="http://schemas.openxmlformats.org/officeDocument/2006/relationships/tags" Target="../tags/tag577.xml"/><Relationship Id="rId4" Type="http://schemas.openxmlformats.org/officeDocument/2006/relationships/tags" Target="../tags/tag576.xml"/><Relationship Id="rId3" Type="http://schemas.openxmlformats.org/officeDocument/2006/relationships/tags" Target="../tags/tag575.xml"/><Relationship Id="rId20" Type="http://schemas.openxmlformats.org/officeDocument/2006/relationships/notesSlide" Target="../notesSlides/notesSlide16.xml"/><Relationship Id="rId2" Type="http://schemas.openxmlformats.org/officeDocument/2006/relationships/tags" Target="../tags/tag574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588.xml"/><Relationship Id="rId17" Type="http://schemas.openxmlformats.org/officeDocument/2006/relationships/image" Target="../media/image35.png"/><Relationship Id="rId16" Type="http://schemas.openxmlformats.org/officeDocument/2006/relationships/image" Target="../media/image22.png"/><Relationship Id="rId15" Type="http://schemas.openxmlformats.org/officeDocument/2006/relationships/tags" Target="../tags/tag587.xml"/><Relationship Id="rId14" Type="http://schemas.openxmlformats.org/officeDocument/2006/relationships/tags" Target="../tags/tag586.xml"/><Relationship Id="rId13" Type="http://schemas.openxmlformats.org/officeDocument/2006/relationships/tags" Target="../tags/tag585.xml"/><Relationship Id="rId12" Type="http://schemas.openxmlformats.org/officeDocument/2006/relationships/tags" Target="../tags/tag584.xml"/><Relationship Id="rId11" Type="http://schemas.openxmlformats.org/officeDocument/2006/relationships/tags" Target="../tags/tag583.xml"/><Relationship Id="rId10" Type="http://schemas.openxmlformats.org/officeDocument/2006/relationships/tags" Target="../tags/tag582.xml"/><Relationship Id="rId1" Type="http://schemas.openxmlformats.org/officeDocument/2006/relationships/tags" Target="../tags/tag57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597.xml"/><Relationship Id="rId8" Type="http://schemas.openxmlformats.org/officeDocument/2006/relationships/tags" Target="../tags/tag596.xml"/><Relationship Id="rId7" Type="http://schemas.openxmlformats.org/officeDocument/2006/relationships/tags" Target="../tags/tag595.xml"/><Relationship Id="rId6" Type="http://schemas.openxmlformats.org/officeDocument/2006/relationships/tags" Target="../tags/tag594.xml"/><Relationship Id="rId5" Type="http://schemas.openxmlformats.org/officeDocument/2006/relationships/tags" Target="../tags/tag593.xml"/><Relationship Id="rId4" Type="http://schemas.openxmlformats.org/officeDocument/2006/relationships/tags" Target="../tags/tag592.xml"/><Relationship Id="rId3" Type="http://schemas.openxmlformats.org/officeDocument/2006/relationships/tags" Target="../tags/tag591.xml"/><Relationship Id="rId20" Type="http://schemas.openxmlformats.org/officeDocument/2006/relationships/notesSlide" Target="../notesSlides/notesSlide17.xml"/><Relationship Id="rId2" Type="http://schemas.openxmlformats.org/officeDocument/2006/relationships/tags" Target="../tags/tag590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604.xml"/><Relationship Id="rId17" Type="http://schemas.openxmlformats.org/officeDocument/2006/relationships/image" Target="../media/image36.png"/><Relationship Id="rId16" Type="http://schemas.openxmlformats.org/officeDocument/2006/relationships/image" Target="../media/image22.png"/><Relationship Id="rId15" Type="http://schemas.openxmlformats.org/officeDocument/2006/relationships/tags" Target="../tags/tag603.xml"/><Relationship Id="rId14" Type="http://schemas.openxmlformats.org/officeDocument/2006/relationships/tags" Target="../tags/tag602.xml"/><Relationship Id="rId13" Type="http://schemas.openxmlformats.org/officeDocument/2006/relationships/tags" Target="../tags/tag601.xml"/><Relationship Id="rId12" Type="http://schemas.openxmlformats.org/officeDocument/2006/relationships/tags" Target="../tags/tag600.xml"/><Relationship Id="rId11" Type="http://schemas.openxmlformats.org/officeDocument/2006/relationships/tags" Target="../tags/tag599.xml"/><Relationship Id="rId10" Type="http://schemas.openxmlformats.org/officeDocument/2006/relationships/tags" Target="../tags/tag598.xml"/><Relationship Id="rId1" Type="http://schemas.openxmlformats.org/officeDocument/2006/relationships/tags" Target="../tags/tag589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13.xml"/><Relationship Id="rId8" Type="http://schemas.openxmlformats.org/officeDocument/2006/relationships/tags" Target="../tags/tag612.xml"/><Relationship Id="rId7" Type="http://schemas.openxmlformats.org/officeDocument/2006/relationships/tags" Target="../tags/tag611.xml"/><Relationship Id="rId6" Type="http://schemas.openxmlformats.org/officeDocument/2006/relationships/tags" Target="../tags/tag610.xml"/><Relationship Id="rId5" Type="http://schemas.openxmlformats.org/officeDocument/2006/relationships/tags" Target="../tags/tag609.xml"/><Relationship Id="rId4" Type="http://schemas.openxmlformats.org/officeDocument/2006/relationships/tags" Target="../tags/tag608.xml"/><Relationship Id="rId3" Type="http://schemas.openxmlformats.org/officeDocument/2006/relationships/tags" Target="../tags/tag607.xml"/><Relationship Id="rId20" Type="http://schemas.openxmlformats.org/officeDocument/2006/relationships/notesSlide" Target="../notesSlides/notesSlide18.xml"/><Relationship Id="rId2" Type="http://schemas.openxmlformats.org/officeDocument/2006/relationships/tags" Target="../tags/tag606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620.xml"/><Relationship Id="rId17" Type="http://schemas.openxmlformats.org/officeDocument/2006/relationships/image" Target="../media/image37.jpeg"/><Relationship Id="rId16" Type="http://schemas.openxmlformats.org/officeDocument/2006/relationships/image" Target="../media/image22.png"/><Relationship Id="rId15" Type="http://schemas.openxmlformats.org/officeDocument/2006/relationships/tags" Target="../tags/tag619.xml"/><Relationship Id="rId14" Type="http://schemas.openxmlformats.org/officeDocument/2006/relationships/tags" Target="../tags/tag618.xml"/><Relationship Id="rId13" Type="http://schemas.openxmlformats.org/officeDocument/2006/relationships/tags" Target="../tags/tag617.xml"/><Relationship Id="rId12" Type="http://schemas.openxmlformats.org/officeDocument/2006/relationships/tags" Target="../tags/tag616.xml"/><Relationship Id="rId11" Type="http://schemas.openxmlformats.org/officeDocument/2006/relationships/tags" Target="../tags/tag615.xml"/><Relationship Id="rId10" Type="http://schemas.openxmlformats.org/officeDocument/2006/relationships/tags" Target="../tags/tag614.xml"/><Relationship Id="rId1" Type="http://schemas.openxmlformats.org/officeDocument/2006/relationships/tags" Target="../tags/tag605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629.xml"/><Relationship Id="rId8" Type="http://schemas.openxmlformats.org/officeDocument/2006/relationships/tags" Target="../tags/tag628.xml"/><Relationship Id="rId7" Type="http://schemas.openxmlformats.org/officeDocument/2006/relationships/tags" Target="../tags/tag627.xml"/><Relationship Id="rId6" Type="http://schemas.openxmlformats.org/officeDocument/2006/relationships/tags" Target="../tags/tag626.xml"/><Relationship Id="rId5" Type="http://schemas.openxmlformats.org/officeDocument/2006/relationships/tags" Target="../tags/tag625.xml"/><Relationship Id="rId4" Type="http://schemas.openxmlformats.org/officeDocument/2006/relationships/tags" Target="../tags/tag624.xml"/><Relationship Id="rId3" Type="http://schemas.openxmlformats.org/officeDocument/2006/relationships/tags" Target="../tags/tag623.xml"/><Relationship Id="rId21" Type="http://schemas.openxmlformats.org/officeDocument/2006/relationships/notesSlide" Target="../notesSlides/notesSlide19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622.xml"/><Relationship Id="rId19" Type="http://schemas.openxmlformats.org/officeDocument/2006/relationships/tags" Target="../tags/tag636.xml"/><Relationship Id="rId18" Type="http://schemas.openxmlformats.org/officeDocument/2006/relationships/image" Target="../media/image39.jpeg"/><Relationship Id="rId17" Type="http://schemas.openxmlformats.org/officeDocument/2006/relationships/image" Target="../media/image38.jpeg"/><Relationship Id="rId16" Type="http://schemas.openxmlformats.org/officeDocument/2006/relationships/image" Target="../media/image22.png"/><Relationship Id="rId15" Type="http://schemas.openxmlformats.org/officeDocument/2006/relationships/tags" Target="../tags/tag635.xml"/><Relationship Id="rId14" Type="http://schemas.openxmlformats.org/officeDocument/2006/relationships/tags" Target="../tags/tag634.xml"/><Relationship Id="rId13" Type="http://schemas.openxmlformats.org/officeDocument/2006/relationships/tags" Target="../tags/tag633.xml"/><Relationship Id="rId12" Type="http://schemas.openxmlformats.org/officeDocument/2006/relationships/tags" Target="../tags/tag632.xml"/><Relationship Id="rId11" Type="http://schemas.openxmlformats.org/officeDocument/2006/relationships/tags" Target="../tags/tag631.xml"/><Relationship Id="rId10" Type="http://schemas.openxmlformats.org/officeDocument/2006/relationships/tags" Target="../tags/tag630.xml"/><Relationship Id="rId1" Type="http://schemas.openxmlformats.org/officeDocument/2006/relationships/tags" Target="../tags/tag621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645.xml"/><Relationship Id="rId8" Type="http://schemas.openxmlformats.org/officeDocument/2006/relationships/tags" Target="../tags/tag644.xml"/><Relationship Id="rId7" Type="http://schemas.openxmlformats.org/officeDocument/2006/relationships/tags" Target="../tags/tag643.xml"/><Relationship Id="rId6" Type="http://schemas.openxmlformats.org/officeDocument/2006/relationships/tags" Target="../tags/tag642.xml"/><Relationship Id="rId5" Type="http://schemas.openxmlformats.org/officeDocument/2006/relationships/tags" Target="../tags/tag641.xml"/><Relationship Id="rId4" Type="http://schemas.openxmlformats.org/officeDocument/2006/relationships/tags" Target="../tags/tag640.xml"/><Relationship Id="rId3" Type="http://schemas.openxmlformats.org/officeDocument/2006/relationships/tags" Target="../tags/tag639.xml"/><Relationship Id="rId20" Type="http://schemas.openxmlformats.org/officeDocument/2006/relationships/notesSlide" Target="../notesSlides/notesSlide20.xml"/><Relationship Id="rId2" Type="http://schemas.openxmlformats.org/officeDocument/2006/relationships/tags" Target="../tags/tag638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652.xml"/><Relationship Id="rId17" Type="http://schemas.openxmlformats.org/officeDocument/2006/relationships/image" Target="../media/image24.jpeg"/><Relationship Id="rId16" Type="http://schemas.openxmlformats.org/officeDocument/2006/relationships/image" Target="../media/image22.png"/><Relationship Id="rId15" Type="http://schemas.openxmlformats.org/officeDocument/2006/relationships/tags" Target="../tags/tag651.xml"/><Relationship Id="rId14" Type="http://schemas.openxmlformats.org/officeDocument/2006/relationships/tags" Target="../tags/tag650.xml"/><Relationship Id="rId13" Type="http://schemas.openxmlformats.org/officeDocument/2006/relationships/tags" Target="../tags/tag649.xml"/><Relationship Id="rId12" Type="http://schemas.openxmlformats.org/officeDocument/2006/relationships/tags" Target="../tags/tag648.xml"/><Relationship Id="rId11" Type="http://schemas.openxmlformats.org/officeDocument/2006/relationships/tags" Target="../tags/tag647.xml"/><Relationship Id="rId10" Type="http://schemas.openxmlformats.org/officeDocument/2006/relationships/tags" Target="../tags/tag646.xml"/><Relationship Id="rId1" Type="http://schemas.openxmlformats.org/officeDocument/2006/relationships/tags" Target="../tags/tag63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661.xml"/><Relationship Id="rId8" Type="http://schemas.openxmlformats.org/officeDocument/2006/relationships/tags" Target="../tags/tag660.xml"/><Relationship Id="rId7" Type="http://schemas.openxmlformats.org/officeDocument/2006/relationships/tags" Target="../tags/tag659.xml"/><Relationship Id="rId6" Type="http://schemas.openxmlformats.org/officeDocument/2006/relationships/tags" Target="../tags/tag658.xml"/><Relationship Id="rId5" Type="http://schemas.openxmlformats.org/officeDocument/2006/relationships/tags" Target="../tags/tag657.xml"/><Relationship Id="rId4" Type="http://schemas.openxmlformats.org/officeDocument/2006/relationships/tags" Target="../tags/tag656.xml"/><Relationship Id="rId3" Type="http://schemas.openxmlformats.org/officeDocument/2006/relationships/tags" Target="../tags/tag655.xml"/><Relationship Id="rId21" Type="http://schemas.openxmlformats.org/officeDocument/2006/relationships/notesSlide" Target="../notesSlides/notesSlide21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654.xml"/><Relationship Id="rId19" Type="http://schemas.openxmlformats.org/officeDocument/2006/relationships/tags" Target="../tags/tag668.xml"/><Relationship Id="rId18" Type="http://schemas.openxmlformats.org/officeDocument/2006/relationships/image" Target="../media/image41.png"/><Relationship Id="rId17" Type="http://schemas.openxmlformats.org/officeDocument/2006/relationships/image" Target="../media/image40.png"/><Relationship Id="rId16" Type="http://schemas.openxmlformats.org/officeDocument/2006/relationships/image" Target="../media/image22.png"/><Relationship Id="rId15" Type="http://schemas.openxmlformats.org/officeDocument/2006/relationships/tags" Target="../tags/tag667.xml"/><Relationship Id="rId14" Type="http://schemas.openxmlformats.org/officeDocument/2006/relationships/tags" Target="../tags/tag666.xml"/><Relationship Id="rId13" Type="http://schemas.openxmlformats.org/officeDocument/2006/relationships/tags" Target="../tags/tag665.xml"/><Relationship Id="rId12" Type="http://schemas.openxmlformats.org/officeDocument/2006/relationships/tags" Target="../tags/tag664.xml"/><Relationship Id="rId11" Type="http://schemas.openxmlformats.org/officeDocument/2006/relationships/tags" Target="../tags/tag663.xml"/><Relationship Id="rId10" Type="http://schemas.openxmlformats.org/officeDocument/2006/relationships/tags" Target="../tags/tag662.xml"/><Relationship Id="rId1" Type="http://schemas.openxmlformats.org/officeDocument/2006/relationships/tags" Target="../tags/tag65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677.xml"/><Relationship Id="rId8" Type="http://schemas.openxmlformats.org/officeDocument/2006/relationships/tags" Target="../tags/tag676.xml"/><Relationship Id="rId7" Type="http://schemas.openxmlformats.org/officeDocument/2006/relationships/tags" Target="../tags/tag675.xml"/><Relationship Id="rId6" Type="http://schemas.openxmlformats.org/officeDocument/2006/relationships/tags" Target="../tags/tag674.xml"/><Relationship Id="rId5" Type="http://schemas.openxmlformats.org/officeDocument/2006/relationships/tags" Target="../tags/tag673.xml"/><Relationship Id="rId4" Type="http://schemas.openxmlformats.org/officeDocument/2006/relationships/tags" Target="../tags/tag672.xml"/><Relationship Id="rId3" Type="http://schemas.openxmlformats.org/officeDocument/2006/relationships/tags" Target="../tags/tag671.xml"/><Relationship Id="rId2" Type="http://schemas.openxmlformats.org/officeDocument/2006/relationships/tags" Target="../tags/tag670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683.xml"/><Relationship Id="rId14" Type="http://schemas.openxmlformats.org/officeDocument/2006/relationships/tags" Target="../tags/tag682.xml"/><Relationship Id="rId13" Type="http://schemas.openxmlformats.org/officeDocument/2006/relationships/tags" Target="../tags/tag681.xml"/><Relationship Id="rId12" Type="http://schemas.openxmlformats.org/officeDocument/2006/relationships/tags" Target="../tags/tag680.xml"/><Relationship Id="rId11" Type="http://schemas.openxmlformats.org/officeDocument/2006/relationships/tags" Target="../tags/tag679.xml"/><Relationship Id="rId10" Type="http://schemas.openxmlformats.org/officeDocument/2006/relationships/tags" Target="../tags/tag678.xml"/><Relationship Id="rId1" Type="http://schemas.openxmlformats.org/officeDocument/2006/relationships/tags" Target="../tags/tag66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687.xml"/><Relationship Id="rId5" Type="http://schemas.openxmlformats.org/officeDocument/2006/relationships/image" Target="../media/image37.jpeg"/><Relationship Id="rId4" Type="http://schemas.openxmlformats.org/officeDocument/2006/relationships/image" Target="../media/image42.png"/><Relationship Id="rId3" Type="http://schemas.openxmlformats.org/officeDocument/2006/relationships/tags" Target="../tags/tag686.xml"/><Relationship Id="rId2" Type="http://schemas.openxmlformats.org/officeDocument/2006/relationships/tags" Target="../tags/tag685.xml"/><Relationship Id="rId1" Type="http://schemas.openxmlformats.org/officeDocument/2006/relationships/tags" Target="../tags/tag68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69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tags" Target="../tags/tag690.xml"/><Relationship Id="rId2" Type="http://schemas.openxmlformats.org/officeDocument/2006/relationships/tags" Target="../tags/tag689.xml"/><Relationship Id="rId1" Type="http://schemas.openxmlformats.org/officeDocument/2006/relationships/tags" Target="../tags/tag688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695.xml"/><Relationship Id="rId3" Type="http://schemas.openxmlformats.org/officeDocument/2006/relationships/tags" Target="../tags/tag694.xml"/><Relationship Id="rId2" Type="http://schemas.openxmlformats.org/officeDocument/2006/relationships/tags" Target="../tags/tag693.xml"/><Relationship Id="rId1" Type="http://schemas.openxmlformats.org/officeDocument/2006/relationships/tags" Target="../tags/tag692.xml"/></Relationships>
</file>