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359" r:id="rId3"/>
    <p:sldId id="342" r:id="rId5"/>
    <p:sldId id="322" r:id="rId6"/>
    <p:sldId id="392" r:id="rId7"/>
    <p:sldId id="471" r:id="rId8"/>
    <p:sldId id="470" r:id="rId9"/>
    <p:sldId id="397" r:id="rId10"/>
    <p:sldId id="513" r:id="rId11"/>
    <p:sldId id="489" r:id="rId12"/>
    <p:sldId id="527" r:id="rId13"/>
    <p:sldId id="446" r:id="rId14"/>
    <p:sldId id="503" r:id="rId15"/>
    <p:sldId id="445" r:id="rId16"/>
    <p:sldId id="447" r:id="rId17"/>
    <p:sldId id="399" r:id="rId18"/>
    <p:sldId id="505" r:id="rId19"/>
    <p:sldId id="465" r:id="rId20"/>
    <p:sldId id="466" r:id="rId21"/>
    <p:sldId id="401" r:id="rId22"/>
    <p:sldId id="405" r:id="rId23"/>
    <p:sldId id="318" r:id="rId24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hyperlink" Target="http://www.1ppt.com/powerpoint/" TargetMode="External"/><Relationship Id="rId8" Type="http://schemas.openxmlformats.org/officeDocument/2006/relationships/hyperlink" Target="http://www.1ppt.com/xiazai/" TargetMode="External"/><Relationship Id="rId7" Type="http://schemas.openxmlformats.org/officeDocument/2006/relationships/hyperlink" Target="http://www.1ppt.com/tubiao/" TargetMode="External"/><Relationship Id="rId6" Type="http://schemas.openxmlformats.org/officeDocument/2006/relationships/hyperlink" Target="http://www.1ppt.com/beijing/" TargetMode="External"/><Relationship Id="rId5" Type="http://schemas.openxmlformats.org/officeDocument/2006/relationships/hyperlink" Target="http://www.1ppt.com/sucai/" TargetMode="External"/><Relationship Id="rId4" Type="http://schemas.openxmlformats.org/officeDocument/2006/relationships/hyperlink" Target="http://www.1ppt.com/jieri/" TargetMode="External"/><Relationship Id="rId3" Type="http://schemas.openxmlformats.org/officeDocument/2006/relationships/hyperlink" Target="http://www.1ppt.com/hangye/" TargetMode="External"/><Relationship Id="rId2" Type="http://schemas.openxmlformats.org/officeDocument/2006/relationships/hyperlink" Target="http://www.1ppt.com/moban/" TargetMode="External"/><Relationship Id="rId17" Type="http://schemas.openxmlformats.org/officeDocument/2006/relationships/hyperlink" Target="http://www.1ppt.com/ziti/" TargetMode="External"/><Relationship Id="rId16" Type="http://schemas.openxmlformats.org/officeDocument/2006/relationships/hyperlink" Target="http://www.1ppt.com/jiaoan/" TargetMode="External"/><Relationship Id="rId15" Type="http://schemas.openxmlformats.org/officeDocument/2006/relationships/hyperlink" Target="http://www.1ppt.com/shiti/" TargetMode="External"/><Relationship Id="rId14" Type="http://schemas.openxmlformats.org/officeDocument/2006/relationships/hyperlink" Target="http://www.1ppt.com/fanwen/" TargetMode="External"/><Relationship Id="rId13" Type="http://schemas.openxmlformats.org/officeDocument/2006/relationships/hyperlink" Target="http://www.1ppt.com/kejian/" TargetMode="External"/><Relationship Id="rId12" Type="http://schemas.openxmlformats.org/officeDocument/2006/relationships/hyperlink" Target="http://www.1ppt.com/ziliao/" TargetMode="External"/><Relationship Id="rId11" Type="http://schemas.openxmlformats.org/officeDocument/2006/relationships/hyperlink" Target="http://www.1ppt.com/excel/" TargetMode="External"/><Relationship Id="rId10" Type="http://schemas.openxmlformats.org/officeDocument/2006/relationships/hyperlink" Target="http://www.1ppt.com/word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4.wdp"/><Relationship Id="rId12" Type="http://schemas.openxmlformats.org/officeDocument/2006/relationships/image" Target="../media/image3.png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7.xml"/></Relationships>
</file>

<file path=ppt/tags/tag2.xml><?xml version="1.0" encoding="utf-8"?>
<p:tagLst xmlns:p="http://schemas.openxmlformats.org/presentationml/2006/main">
  <p:tag name="ISPRING_PRESENTATION_TITLE" val="第一PPT模板网-WWW.1PPT.COM"/>
</p:tagLst>
</file>