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15" r:id="rId3"/>
    <p:sldId id="287" r:id="rId4"/>
    <p:sldId id="319" r:id="rId6"/>
    <p:sldId id="318" r:id="rId7"/>
    <p:sldId id="304" r:id="rId8"/>
    <p:sldId id="305" r:id="rId9"/>
    <p:sldId id="306" r:id="rId10"/>
    <p:sldId id="307" r:id="rId11"/>
    <p:sldId id="352" r:id="rId12"/>
    <p:sldId id="320" r:id="rId13"/>
    <p:sldId id="311" r:id="rId14"/>
    <p:sldId id="312" r:id="rId15"/>
    <p:sldId id="321" r:id="rId16"/>
    <p:sldId id="314" r:id="rId17"/>
    <p:sldId id="353" r:id="rId18"/>
    <p:sldId id="323" r:id="rId19"/>
    <p:sldId id="418" r:id="rId20"/>
    <p:sldId id="381" r:id="rId21"/>
    <p:sldId id="382" r:id="rId22"/>
    <p:sldId id="385" r:id="rId23"/>
    <p:sldId id="407" r:id="rId24"/>
    <p:sldId id="412" r:id="rId25"/>
    <p:sldId id="406" r:id="rId26"/>
    <p:sldId id="409" r:id="rId27"/>
    <p:sldId id="410" r:id="rId28"/>
    <p:sldId id="411" r:id="rId29"/>
    <p:sldId id="408" r:id="rId30"/>
    <p:sldId id="413" r:id="rId31"/>
    <p:sldId id="354" r:id="rId32"/>
    <p:sldId id="286" r:id="rId33"/>
    <p:sldId id="292" r:id="rId34"/>
  </p:sldIdLst>
  <p:sldSz cx="12190095" cy="6858000"/>
  <p:notesSz cx="6858000" cy="9144000"/>
  <p:embeddedFontLst>
    <p:embeddedFont>
      <p:font typeface="Franklin Gothic Book" panose="020B0503020102020204"/>
      <p:regular r:id="rId38"/>
      <p:italic r:id="rId39"/>
    </p:embeddedFont>
    <p:embeddedFont>
      <p:font typeface="微软雅黑" panose="020B0503020204020204" charset="-122"/>
      <p:regular r:id="rId40"/>
    </p:embeddedFont>
    <p:embeddedFont>
      <p:font typeface="黑体" panose="02010609060101010101" pitchFamily="49" charset="-122"/>
      <p:regular r:id="rId41"/>
    </p:embeddedFont>
    <p:embeddedFont>
      <p:font typeface="Lucida Sans Unicode" panose="020B0602030504020204" pitchFamily="34" charset="0"/>
      <p:regular r:id="rId42"/>
    </p:embeddedFont>
    <p:embeddedFont>
      <p:font typeface="Source Sans Pro Black" panose="020B0803030403020204" pitchFamily="34" charset="0"/>
      <p:bold r:id="rId43"/>
    </p:embeddedFont>
    <p:embeddedFont>
      <p:font typeface="Impact" panose="020B0806030902050204" pitchFamily="34" charset="0"/>
      <p:regular r:id="rId44"/>
    </p:embeddedFont>
    <p:embeddedFont>
      <p:font typeface="方正正中黑简体" panose="02000000000000000000" charset="-122"/>
      <p:regular r:id="rId45"/>
    </p:embeddedFont>
    <p:embeddedFont>
      <p:font typeface="Calibri" panose="020F0502020204030204"/>
      <p:regular r:id="rId46"/>
      <p:bold r:id="rId47"/>
      <p:italic r:id="rId48"/>
      <p:boldItalic r:id="rId49"/>
    </p:embeddedFont>
    <p:embeddedFont>
      <p:font typeface="方正姚体" panose="02010601030101010101" charset="-122"/>
      <p:regular r:id="rId50"/>
    </p:embeddedFont>
    <p:embeddedFont>
      <p:font typeface="等线" panose="02010600030101010101" charset="0"/>
      <p:regular r:id="rId51"/>
    </p:embeddedFont>
    <p:embeddedFont>
      <p:font typeface="华文中宋" panose="02010600040101010101" pitchFamily="2" charset="-122"/>
      <p:regular r:id="rId52"/>
    </p:embeddedFont>
  </p:embeddedFontLst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10.xml"/><Relationship Id="rId52" Type="http://schemas.openxmlformats.org/officeDocument/2006/relationships/font" Target="fonts/font15.fntdata"/><Relationship Id="rId51" Type="http://schemas.openxmlformats.org/officeDocument/2006/relationships/font" Target="fonts/font14.fntdata"/><Relationship Id="rId50" Type="http://schemas.openxmlformats.org/officeDocument/2006/relationships/font" Target="fonts/font13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48" Type="http://schemas.openxmlformats.org/officeDocument/2006/relationships/font" Target="fonts/font11.fntdata"/><Relationship Id="rId47" Type="http://schemas.openxmlformats.org/officeDocument/2006/relationships/font" Target="fonts/font10.fntdata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slide" Target="slides/slide2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16.png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tags/tag10.xml><?xml version="1.0" encoding="utf-8"?>
<p:tagLst xmlns:p="http://schemas.openxmlformats.org/presentationml/2006/main">
  <p:tag name="ISPRING_PRESENTATION_TITLE" val="教学设计专用"/>
</p:tagLst>
</file>