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2" r:id="rId4"/>
    <p:sldId id="273" r:id="rId5"/>
    <p:sldId id="275" r:id="rId6"/>
    <p:sldId id="274" r:id="rId7"/>
    <p:sldId id="260" r:id="rId8"/>
    <p:sldId id="258" r:id="rId9"/>
    <p:sldId id="261" r:id="rId10"/>
    <p:sldId id="262" r:id="rId11"/>
    <p:sldId id="276" r:id="rId12"/>
    <p:sldId id="263" r:id="rId13"/>
    <p:sldId id="264" r:id="rId14"/>
    <p:sldId id="265" r:id="rId15"/>
    <p:sldId id="267" r:id="rId16"/>
    <p:sldId id="268" r:id="rId17"/>
    <p:sldId id="269" r:id="rId18"/>
    <p:sldId id="270" r:id="rId19"/>
    <p:sldId id="271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2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8.jpeg"/><Relationship Id="rId14" Type="http://schemas.openxmlformats.org/officeDocument/2006/relationships/image" Target="../media/image17.jpeg"/><Relationship Id="rId13" Type="http://schemas.openxmlformats.org/officeDocument/2006/relationships/image" Target="../media/image16.GIF"/><Relationship Id="rId12" Type="http://schemas.openxmlformats.org/officeDocument/2006/relationships/image" Target="../media/image15.jpeg"/><Relationship Id="rId11" Type="http://schemas.openxmlformats.org/officeDocument/2006/relationships/image" Target="../media/image14.jpeg"/><Relationship Id="rId10" Type="http://schemas.openxmlformats.org/officeDocument/2006/relationships/image" Target="../media/image13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21.jpe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8.jpeg"/><Relationship Id="rId15" Type="http://schemas.openxmlformats.org/officeDocument/2006/relationships/image" Target="../media/image17.jpeg"/><Relationship Id="rId14" Type="http://schemas.openxmlformats.org/officeDocument/2006/relationships/image" Target="../media/image15.jpeg"/><Relationship Id="rId13" Type="http://schemas.openxmlformats.org/officeDocument/2006/relationships/image" Target="../media/image14.jpeg"/><Relationship Id="rId12" Type="http://schemas.openxmlformats.org/officeDocument/2006/relationships/image" Target="../media/image13.jpeg"/><Relationship Id="rId11" Type="http://schemas.openxmlformats.org/officeDocument/2006/relationships/image" Target="../media/image12.jpeg"/><Relationship Id="rId10" Type="http://schemas.openxmlformats.org/officeDocument/2006/relationships/image" Target="../media/image11.jpe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6.jpeg"/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