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60" r:id="rId4"/>
    <p:sldId id="261" r:id="rId5"/>
    <p:sldId id="263" r:id="rId6"/>
    <p:sldId id="262" r:id="rId7"/>
    <p:sldId id="264" r:id="rId8"/>
    <p:sldId id="266" r:id="rId9"/>
    <p:sldId id="265" r:id="rId10"/>
    <p:sldId id="272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media" Target="file:///C:\Users\admin\Desktop\&#24405;&#20687;120191112153822.mp4" TargetMode="External"/><Relationship Id="rId1" Type="http://schemas.openxmlformats.org/officeDocument/2006/relationships/video" Target="file:///C:\Users\admin\Desktop\&#24405;&#20687;120191112153822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