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2" r:id="rId3"/>
    <p:sldId id="287" r:id="rId5"/>
    <p:sldId id="377" r:id="rId6"/>
    <p:sldId id="376" r:id="rId7"/>
    <p:sldId id="28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